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2019-08-04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/>
              <a:t>History 10</a:t>
            </a:r>
            <a:r>
              <a:rPr lang="en-CA" sz="2400" dirty="0"/>
              <a:t>: How to Think About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800" b="1" dirty="0" smtClean="0"/>
              <a:t>Unit 6</a:t>
            </a:r>
            <a:r>
              <a:rPr lang="en-CA" sz="2800" dirty="0" smtClean="0"/>
              <a:t>: The Age of Absolute Monarchs</a:t>
            </a:r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Events are the products of other events</a:t>
            </a:r>
          </a:p>
          <a:p>
            <a:pPr lvl="1"/>
            <a:r>
              <a:rPr lang="en-CA" sz="2900" dirty="0" smtClean="0"/>
              <a:t>Absolute monarchs </a:t>
            </a:r>
            <a:r>
              <a:rPr lang="en-CA" sz="2900" dirty="0" smtClean="0"/>
              <a:t>were the product of a weakening of feudalism</a:t>
            </a:r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Change is ongoing and ever present</a:t>
            </a:r>
          </a:p>
          <a:p>
            <a:pPr lvl="1"/>
            <a:r>
              <a:rPr lang="en-CA" sz="2900" dirty="0" smtClean="0"/>
              <a:t>As feudalism weakened the strength of </a:t>
            </a:r>
            <a:r>
              <a:rPr lang="en-CA" sz="2900" dirty="0" smtClean="0"/>
              <a:t>monarchies grew</a:t>
            </a:r>
          </a:p>
          <a:p>
            <a:pPr lvl="2"/>
            <a:r>
              <a:rPr lang="en-CA" sz="2600" dirty="0" smtClean="0"/>
              <a:t>Power centered upon a single person (king or queen) made it later possible for nation-states to develop</a:t>
            </a:r>
            <a:endParaRPr lang="en-CA" sz="2600" dirty="0" smtClean="0"/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Continuity connects different historical periods and developments</a:t>
            </a:r>
          </a:p>
          <a:p>
            <a:pPr lvl="1"/>
            <a:r>
              <a:rPr lang="en-CA" sz="2900" dirty="0" smtClean="0"/>
              <a:t>Absolute </a:t>
            </a:r>
            <a:r>
              <a:rPr lang="en-CA" sz="2900" dirty="0" smtClean="0"/>
              <a:t>monarchs justified their unlimited power by appealing to the so-called “Divine Right of Kings</a:t>
            </a:r>
            <a:r>
              <a:rPr lang="en-CA" sz="2900" dirty="0" smtClean="0"/>
              <a:t>”</a:t>
            </a:r>
          </a:p>
          <a:p>
            <a:pPr lvl="2"/>
            <a:r>
              <a:rPr lang="en-CA" sz="2600" dirty="0" smtClean="0"/>
              <a:t>They asserted God decided who would be ruler</a:t>
            </a:r>
            <a:br>
              <a:rPr lang="en-CA" sz="2600" dirty="0" smtClean="0"/>
            </a:br>
            <a:endParaRPr lang="en-CA" sz="2600" dirty="0" smtClean="0"/>
          </a:p>
          <a:p>
            <a:pPr lvl="1"/>
            <a:r>
              <a:rPr lang="en-CA" sz="2900" dirty="0" smtClean="0"/>
              <a:t>The power enjoyed by absolute monarchs was similar to the power enjoyed by Roman emperors</a:t>
            </a:r>
          </a:p>
          <a:p>
            <a:pPr lvl="1"/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 History is not a science but a </a:t>
            </a:r>
            <a:r>
              <a:rPr lang="en-CA" sz="3200" i="1" dirty="0" smtClean="0"/>
              <a:t>perspective </a:t>
            </a:r>
            <a:r>
              <a:rPr lang="en-CA" sz="3200" dirty="0" smtClean="0"/>
              <a:t>or story</a:t>
            </a:r>
          </a:p>
          <a:p>
            <a:pPr lvl="1"/>
            <a:r>
              <a:rPr lang="en-CA" sz="2800" dirty="0" smtClean="0"/>
              <a:t>Bishop Bossuet, tutor to Louis XIV’s son, defended the idea of absolute monarchy with these words: “The royal throne is not the throne of a man, but the throne of God </a:t>
            </a:r>
            <a:r>
              <a:rPr lang="en-CA" sz="2800" smtClean="0"/>
              <a:t>himself</a:t>
            </a:r>
            <a:r>
              <a:rPr lang="en-CA" sz="2800" smtClean="0"/>
              <a:t>”</a:t>
            </a:r>
            <a:br>
              <a:rPr lang="en-CA" sz="2800" smtClean="0"/>
            </a:br>
            <a:endParaRPr lang="en-CA" sz="2800" dirty="0" smtClean="0"/>
          </a:p>
          <a:p>
            <a:pPr lvl="1"/>
            <a:r>
              <a:rPr lang="en-CA" sz="2800" dirty="0" smtClean="0"/>
              <a:t>People </a:t>
            </a:r>
            <a:r>
              <a:rPr lang="en-CA" sz="2800" dirty="0" smtClean="0"/>
              <a:t>create myths </a:t>
            </a:r>
            <a:r>
              <a:rPr lang="en-CA" sz="2800" dirty="0" smtClean="0"/>
              <a:t>to justify </a:t>
            </a:r>
            <a:r>
              <a:rPr lang="en-CA" sz="2800" dirty="0" smtClean="0"/>
              <a:t>(</a:t>
            </a:r>
            <a:r>
              <a:rPr lang="en-CA" sz="2800" dirty="0" smtClean="0"/>
              <a:t>defend) </a:t>
            </a:r>
            <a:r>
              <a:rPr lang="en-CA" sz="2800" dirty="0" smtClean="0"/>
              <a:t>why they have </a:t>
            </a:r>
            <a:r>
              <a:rPr lang="en-CA" sz="2800" dirty="0" smtClean="0"/>
              <a:t>the </a:t>
            </a:r>
            <a:r>
              <a:rPr lang="en-CA" sz="2800" dirty="0" smtClean="0"/>
              <a:t>governments they do</a:t>
            </a:r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180</TotalTime>
  <Words>153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50</cp:revision>
  <dcterms:created xsi:type="dcterms:W3CDTF">2017-07-27T00:20:59Z</dcterms:created>
  <dcterms:modified xsi:type="dcterms:W3CDTF">2019-08-04T23:41:34Z</dcterms:modified>
</cp:coreProperties>
</file>